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0" r:id="rId6"/>
    <p:sldId id="266" r:id="rId7"/>
    <p:sldId id="259" r:id="rId8"/>
    <p:sldId id="262" r:id="rId9"/>
    <p:sldId id="261" r:id="rId10"/>
    <p:sldId id="263" r:id="rId11"/>
    <p:sldId id="267" r:id="rId12"/>
    <p:sldId id="265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82A"/>
    <a:srgbClr val="E36D2D"/>
    <a:srgbClr val="F0F0F0"/>
    <a:srgbClr val="2D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824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78F5B-F845-4D77-BCEF-3BBEE32D1009}" type="datetimeFigureOut">
              <a:rPr lang="hu-HU" smtClean="0"/>
              <a:t>2025. 10. 02.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AA4FB-0B5C-476C-B9B9-AA4DDE19DEE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856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AA4FB-0B5C-476C-B9B9-AA4DDE19DEE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8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badmomsstarfitclub@gmail.com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%3A%2F%2Funsplash.com%2F%3Ffbclid%3DIwZXh0bgNhZW0CMTAAYnJpZBEwZ2ljT3JNTTUzNGRjNFJseQEej6P6JHeOi9Jk-kPccaMOeseKfyrZ4GxdNOgo6W1OQXNPPrxaCGXaozj8hdg_aem_NHT0Yr9fHilywjPXZbqauA&amp;h=AT1rt92oybFUdvEKD32PhFKL_YrlSJKg3FyxeceQf2IHQqkKjIak3DNTWo9oolrNoSv_cmxPwBxsNkGb_vNdGEnot5c6ofd8EbmpHk2IqMIJ9pseZtGb8DVXBB7XjRHOt5v7Jw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.png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l.facebook.com/l.php?u=https%3A%2F%2Fpexels.com%2F%3Ffbclid%3DIwZXh0bgNhZW0CMTAAYnJpZBEwZ2ljT3JNTTUzNGRjNFJseQEeLtmX2un2Su1hqEiMoqrd1c2uqLsuKnFh1slESPtcQF6rI7wZSCrKSLwznWg_aem_i6D94Xrm1asBpc2BKBxsMg&amp;h=AT1rt92oybFUdvEKD32PhFKL_YrlSJKg3FyxeceQf2IHQqkKjIak3DNTWo9oolrNoSv_cmxPwBxsNkGb_vNdGEnot5c6ofd8EbmpHk2IqMIJ9pseZtGb8DVXBB7XjRHOt5v7J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09DFD1FA-D761-069C-582F-646CB3A4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9144000" cy="1396999"/>
          </a:xfrm>
        </p:spPr>
        <p:txBody>
          <a:bodyPr>
            <a:noAutofit/>
          </a:bodyPr>
          <a:lstStyle/>
          <a:p>
            <a:r>
              <a:rPr lang="hu-HU" sz="8000" b="1" dirty="0" err="1">
                <a:solidFill>
                  <a:srgbClr val="FF682A"/>
                </a:solidFill>
                <a:latin typeface="Monotype Corsiva" panose="03010101010201010101" pitchFamily="66" charset="0"/>
              </a:rPr>
              <a:t>Badmom’s</a:t>
            </a:r>
            <a:r>
              <a:rPr lang="hu-HU" sz="8000" b="1" dirty="0">
                <a:solidFill>
                  <a:srgbClr val="FF682A"/>
                </a:solidFill>
                <a:latin typeface="Monotype Corsiva" panose="03010101010201010101" pitchFamily="66" charset="0"/>
              </a:rPr>
              <a:t> </a:t>
            </a:r>
            <a:r>
              <a:rPr lang="hu-HU" sz="8000" b="1" dirty="0" err="1">
                <a:solidFill>
                  <a:srgbClr val="FF682A"/>
                </a:solidFill>
                <a:latin typeface="Monotype Corsiva" panose="03010101010201010101" pitchFamily="66" charset="0"/>
              </a:rPr>
              <a:t>StarFit</a:t>
            </a:r>
            <a:r>
              <a:rPr lang="hu-HU" sz="8000" b="1" dirty="0">
                <a:solidFill>
                  <a:srgbClr val="FF682A"/>
                </a:solidFill>
                <a:latin typeface="Monotype Corsiva" panose="03010101010201010101" pitchFamily="66" charset="0"/>
              </a:rPr>
              <a:t> Club</a:t>
            </a:r>
            <a:endParaRPr sz="8000" b="1" dirty="0">
              <a:solidFill>
                <a:srgbClr val="FF682A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9999"/>
            <a:ext cx="8229600" cy="394970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hu-HU" sz="6000" dirty="0">
                <a:solidFill>
                  <a:srgbClr val="FF682A"/>
                </a:solidFill>
              </a:rPr>
              <a:t>Sportklub weboldal projekt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Készítette:</a:t>
            </a:r>
            <a:endParaRPr lang="hu-HU" dirty="0">
              <a:solidFill>
                <a:srgbClr val="FF682A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Baloghné Orosz Erika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Mátyus Marianna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Török Tünde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682A"/>
                </a:solidFill>
              </a:rPr>
              <a:t> 2025.09.19.</a:t>
            </a:r>
            <a:endParaRPr b="1" dirty="0">
              <a:solidFill>
                <a:srgbClr val="FF682A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D3039A-7D17-D5D4-2357-A5050A19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50" y="0"/>
            <a:ext cx="148590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Autofit/>
          </a:bodyPr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Edzéstípusok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u-HU" sz="48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rgbClr val="FF682A"/>
                </a:solidFill>
              </a:rPr>
              <a:t>  Funkcionális tréning</a:t>
            </a:r>
          </a:p>
          <a:p>
            <a:r>
              <a:rPr lang="hu-HU" dirty="0">
                <a:solidFill>
                  <a:srgbClr val="FF682A"/>
                </a:solidFill>
              </a:rPr>
              <a:t>  HIIT köredzés</a:t>
            </a:r>
          </a:p>
          <a:p>
            <a:r>
              <a:rPr lang="hu-HU" dirty="0">
                <a:solidFill>
                  <a:srgbClr val="FF682A"/>
                </a:solidFill>
              </a:rPr>
              <a:t>  </a:t>
            </a:r>
            <a:r>
              <a:rPr lang="hu-HU" dirty="0" err="1">
                <a:solidFill>
                  <a:srgbClr val="FF682A"/>
                </a:solidFill>
              </a:rPr>
              <a:t>Pilates</a:t>
            </a:r>
            <a:r>
              <a:rPr lang="hu-HU" dirty="0">
                <a:solidFill>
                  <a:srgbClr val="FF682A"/>
                </a:solidFill>
              </a:rPr>
              <a:t> &amp; Jóga</a:t>
            </a:r>
          </a:p>
          <a:p>
            <a:r>
              <a:rPr lang="hu-HU" dirty="0">
                <a:solidFill>
                  <a:srgbClr val="FF682A"/>
                </a:solidFill>
              </a:rPr>
              <a:t>  Személyi edzés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DB46671A-C68C-8C00-97F2-1EF47983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250"/>
            <a:ext cx="1428950" cy="1428950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70851462-16D7-676A-A3B0-98263421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82737"/>
            <a:ext cx="2743200" cy="1715372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EC5D341E-2C47-F947-F8B9-6985CFE7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4305301"/>
            <a:ext cx="3890962" cy="2205306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662BC818-EAFA-BB3A-579A-9077CA6F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0" y="3377056"/>
            <a:ext cx="2743200" cy="1531284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B87DC02C-A740-4EB6-F774-282FAE65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0" y="4908340"/>
            <a:ext cx="2762250" cy="160226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5C96A597-EF36-880A-84A1-6F939B0B4456}"/>
              </a:ext>
            </a:extLst>
          </p:cNvPr>
          <p:cNvSpPr txBox="1"/>
          <p:nvPr/>
        </p:nvSpPr>
        <p:spPr>
          <a:xfrm>
            <a:off x="1143000" y="483682"/>
            <a:ext cx="670560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elérés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4800" b="1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FD7333-1D68-F1B4-CBC0-17B226A4810B}"/>
              </a:ext>
            </a:extLst>
          </p:cNvPr>
          <p:cNvSpPr txBox="1"/>
          <p:nvPr/>
        </p:nvSpPr>
        <p:spPr>
          <a:xfrm>
            <a:off x="1358900" y="1616026"/>
            <a:ext cx="6972300" cy="165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Weboldal címe (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Cpanel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tárhely) : 	</a:t>
            </a:r>
            <a:r>
              <a:rPr lang="hu-HU" sz="1800" b="1" i="0" u="sng" dirty="0">
                <a:solidFill>
                  <a:srgbClr val="4472C4"/>
                </a:solidFill>
                <a:effectLst/>
                <a:latin typeface="Arial" panose="020B0604020202020204" pitchFamily="34" charset="0"/>
              </a:rPr>
              <a:t>https://badmomsstarfit.byethost24.com </a:t>
            </a:r>
            <a:endParaRPr lang="hu-HU" sz="2400" kern="0" dirty="0">
              <a:solidFill>
                <a:srgbClr val="FF682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 Kapcsolati e-mail cím :   </a:t>
            </a:r>
            <a:r>
              <a:rPr lang="hu-HU" sz="2400" u="sng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badmomsstarfitclub@gmail.com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hu-HU" sz="2400" dirty="0">
              <a:solidFill>
                <a:srgbClr val="FF682A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D5B0F4C-394E-56BE-ED65-D276BE0D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7210"/>
            <a:ext cx="1755738" cy="175573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AE843E9-A0F7-AAE8-B07D-160B43D8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3886200"/>
            <a:ext cx="2806700" cy="248811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719DA41-1453-B1AA-8FD5-0A41FDEA1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50" y="3886200"/>
            <a:ext cx="3127375" cy="24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0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>
                <a:solidFill>
                  <a:srgbClr val="FF68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Összegzés</a:t>
            </a:r>
            <a:endParaRPr b="1" dirty="0">
              <a:solidFill>
                <a:srgbClr val="FF68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hu-HU" sz="24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BadMom’s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hu-HU" sz="24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StarFit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Club 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weboldal egy modern, letisztult és reszponzív CMS alapú honlap. A „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BadMom’s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” azt szimbolizálja, hogy ez a klub felszabadítja a nőket az elvárásoktól,  nem kell tökéletesnek lenni, itt mindenki önmaga lehet, sport közben szórakozik, közösséget épít, ezzel motiváló környezetet biztosítunk minden korosztálynak, akik szeretnének mozogni, fejlődni és jól érezni magukat. A projekt a sportklub bemutatásán túl lehetőséget nyújt online jelentkezésre, vélemények írására, közösségépítésre és a klub életének folyamatos nyomon követésére.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696AEA9-32D4-84FF-2459-90A4D325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1428949" cy="14289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6A41A87-ED2C-13A4-05EE-71752A51C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6976" y="-540544"/>
            <a:ext cx="1816100" cy="277336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E7038EA-D893-4F13-A530-7E10061DC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525" y="-241299"/>
            <a:ext cx="1816100" cy="277975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2CA422D-AE27-76C7-1CB7-42B3572A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125" y="2889212"/>
            <a:ext cx="1320800" cy="143033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93AE7F6-A01E-FF83-79D5-F8B206B5F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575" y="2930071"/>
            <a:ext cx="1320801" cy="134861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EE8471E-644B-49E9-378E-C5C34D8FC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6976" y="2290762"/>
            <a:ext cx="1816101" cy="1431131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48CCE26-437A-4683-A5FA-73EFD66F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6976" y="3871117"/>
            <a:ext cx="1828801" cy="157956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01496054-5B22-EF9A-9A39-540EE4C413CE}"/>
              </a:ext>
            </a:extLst>
          </p:cNvPr>
          <p:cNvSpPr txBox="1"/>
          <p:nvPr/>
        </p:nvSpPr>
        <p:spPr>
          <a:xfrm>
            <a:off x="274320" y="636082"/>
            <a:ext cx="8564880" cy="780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07000"/>
              </a:lnSpc>
              <a:spcAft>
                <a:spcPts val="800"/>
              </a:spcAft>
            </a:pPr>
            <a:r>
              <a:rPr lang="hu-HU" sz="4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Felhasznált források </a:t>
            </a:r>
            <a:endParaRPr lang="hu-HU" sz="4400" b="1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DE88C53-3976-9AAC-0E2D-439E748A8927}"/>
              </a:ext>
            </a:extLst>
          </p:cNvPr>
          <p:cNvSpPr txBox="1"/>
          <p:nvPr/>
        </p:nvSpPr>
        <p:spPr>
          <a:xfrm>
            <a:off x="1559560" y="1809562"/>
            <a:ext cx="6555740" cy="411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Cpanel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Ingyenes tárhely  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sablon: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Astra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OceanWP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Ingyenes képek: [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[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Pexels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https://pexels.com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24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Ikonok: [Font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Awesome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](</a:t>
            </a:r>
            <a:r>
              <a:rPr lang="hu-HU" sz="2400" b="1" u="sng" kern="0" dirty="0">
                <a:solidFill>
                  <a:srgbClr val="FF682A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ChatGpt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: Tréner fotók és logó generálása</a:t>
            </a:r>
          </a:p>
          <a:p>
            <a:pPr marL="742950" lvl="1" indent="-285750">
              <a:lnSpc>
                <a:spcPct val="104000"/>
              </a:lnSpc>
              <a:spcAft>
                <a:spcPts val="800"/>
              </a:spcAft>
              <a:buFont typeface="Wingdings" panose="05000000000000000000" pitchFamily="2" charset="2"/>
              <a:buChar char="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QR kód készítő oldal: </a:t>
            </a:r>
            <a:r>
              <a:rPr lang="hu-HU" sz="24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https://createqrfree.com/</a:t>
            </a:r>
            <a:endParaRPr lang="hu-HU" sz="2400" b="1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 panose="02110004020202020204"/>
              <a:cs typeface="Times New Roman" panose="02020603050405020304" pitchFamily="18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E8097F-DC36-B099-6516-B2B1480C0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55201"/>
            <a:ext cx="1619450" cy="16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B5994427-A052-7352-F74D-953F8565E745}"/>
              </a:ext>
            </a:extLst>
          </p:cNvPr>
          <p:cNvSpPr txBox="1"/>
          <p:nvPr/>
        </p:nvSpPr>
        <p:spPr>
          <a:xfrm>
            <a:off x="95249" y="738322"/>
            <a:ext cx="8953500" cy="3253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hu-HU" sz="9600" b="1" kern="0" dirty="0">
                <a:solidFill>
                  <a:srgbClr val="FF682A"/>
                </a:solidFill>
                <a:effectLst/>
                <a:latin typeface="Monotype Corsiva" panose="030101010102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  <a:endParaRPr lang="hu-HU" sz="9600" b="1" kern="100" dirty="0">
              <a:solidFill>
                <a:srgbClr val="FF682A"/>
              </a:solidFill>
              <a:effectLst/>
              <a:latin typeface="Monotype Corsiva" panose="03010101010201010101" pitchFamily="66" charset="0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1BEC7C-E51C-DBA8-0058-09585C2D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49" y="3816150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projekt célja </a:t>
            </a:r>
            <a:br>
              <a:rPr lang="hu-HU" sz="44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0600" cy="4525963"/>
          </a:xfrm>
        </p:spPr>
        <p:txBody>
          <a:bodyPr>
            <a:normAutofit/>
          </a:bodyPr>
          <a:lstStyle/>
          <a:p>
            <a:pPr marL="457200"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Egy modern, reszponzív weboldal létrehozása egy sportklub számára.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A klub bemutatása: edzések, edzők, szolgáltatások.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Online edzésfoglalási lehetőség, vélemények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F1F43E4-AF59-DABF-6417-C72D099E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020"/>
            <a:ext cx="1460899" cy="146089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54B5E6-651D-BE0D-7A55-39C5900C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1293452"/>
            <a:ext cx="4559300" cy="48327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Célközönség</a:t>
            </a:r>
            <a:r>
              <a:rPr lang="hu-HU" sz="18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dirty="0">
              <a:solidFill>
                <a:srgbClr val="FF682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711526"/>
            <a:ext cx="7416800" cy="3060699"/>
          </a:xfrm>
        </p:spPr>
        <p:txBody>
          <a:bodyPr>
            <a:normAutofit/>
          </a:bodyPr>
          <a:lstStyle/>
          <a:p>
            <a:pPr marL="457200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Fiatal felnőttek, akik változatos edzéseket keresnek.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Anyukák és elfoglalt nők, akik rövid, intenzív mozgásformát igényelnek.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Közösségi élményt és motivációt kereső sportolók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0FCBD2A-DB92-FC6A-FD93-526F6F57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1663"/>
            <a:ext cx="1428949" cy="14289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750D54A-2159-3BF6-D64E-CE2B1470A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4293988"/>
            <a:ext cx="7416800" cy="22893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Autofit/>
          </a:bodyPr>
          <a:lstStyle/>
          <a:p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Csapatmunka és szerepek </a:t>
            </a:r>
            <a:br>
              <a:rPr lang="hu-HU" sz="48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500"/>
            <a:ext cx="8229600" cy="5041900"/>
          </a:xfrm>
        </p:spPr>
        <p:txBody>
          <a:bodyPr>
            <a:normAutofit/>
          </a:bodyPr>
          <a:lstStyle/>
          <a:p>
            <a:pPr marL="457200" algn="just">
              <a:lnSpc>
                <a:spcPct val="104000"/>
              </a:lnSpc>
              <a:buNone/>
            </a:pP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Ezt a  projektet 3 fős fejlesztői csapat készítette. </a:t>
            </a:r>
            <a:endParaRPr lang="hu-HU" sz="2000" kern="15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Projektvezető: Baloghné Orosz Erika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feladatok koordinálása, dokumentáció elkészítése, felhasznált anyag gyűjtése, szerkesztése, feltöltése WordPress média tárba.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Webfejlesztő: Mátyus Marianna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WordPress telepítése </a:t>
            </a:r>
            <a:r>
              <a:rPr lang="hu-HU" sz="20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Cpanel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tárhelyre, sablon </a:t>
            </a:r>
            <a:r>
              <a:rPr lang="hu-HU" sz="20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testreszabása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funkciók beállítása.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4000"/>
              </a:lnSpc>
              <a:buFont typeface="Wingdings" panose="05000000000000000000" pitchFamily="2" charset="2"/>
              <a:buChar char=""/>
            </a:pPr>
            <a:r>
              <a:rPr lang="hu-HU" sz="2000" b="1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Dizájner</a:t>
            </a:r>
            <a:r>
              <a:rPr lang="hu-HU" sz="20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Tartalomfelelős: Török Tünde -</a:t>
            </a: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szövegek, képek, logó és vizuális   elemek elkészítése, feltöltése WordPress média tárba. </a:t>
            </a:r>
            <a:endParaRPr lang="hu-HU" sz="2000" kern="150" dirty="0">
              <a:solidFill>
                <a:srgbClr val="FF682A"/>
              </a:solidFill>
              <a:effectLst/>
              <a:latin typeface="Symbol" panose="05050102010706020507" pitchFamily="18" charset="2"/>
              <a:ea typeface="Aptos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04000"/>
              </a:lnSpc>
              <a:spcAft>
                <a:spcPts val="800"/>
              </a:spcAft>
              <a:buNone/>
            </a:pPr>
            <a:r>
              <a:rPr lang="hu-HU" sz="20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fejlesztés során online együttműködési eszközöket (pl. Google Drive, Messenger, közös e-mail cím) használtunk a munkaszervezésre és a tartalmak megosztására.</a:t>
            </a:r>
            <a:endParaRPr lang="hu-HU" sz="2000" kern="15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None/>
            </a:pPr>
            <a:endParaRPr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9409009-929D-0DBF-89FA-9044D1A5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299" y="5457775"/>
            <a:ext cx="1336775" cy="13367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CMS választása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6300" y="1500187"/>
            <a:ext cx="5753100" cy="2874962"/>
          </a:xfrm>
        </p:spPr>
        <p:txBody>
          <a:bodyPr>
            <a:normAutofit fontScale="55000" lnSpcReduction="20000"/>
          </a:bodyPr>
          <a:lstStyle/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CMS 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hu-HU" sz="4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anel</a:t>
            </a: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ingyenes tárhely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Nyílt forráskódú, rugalmas.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Számos ingyenes bővítmény.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Reszponzív sablonok. </a:t>
            </a:r>
            <a:endParaRPr lang="hu-HU" sz="4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7000"/>
              </a:lnSpc>
              <a:spcAft>
                <a:spcPts val="800"/>
              </a:spcAft>
            </a:pP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Könnyen kezelhető </a:t>
            </a:r>
            <a:r>
              <a:rPr lang="hu-HU" sz="4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4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felület</a:t>
            </a:r>
            <a:r>
              <a:rPr lang="hu-HU" sz="4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hu-HU" sz="4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u-HU" dirty="0"/>
              <a:t>  </a:t>
            </a: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59D29EF-B17F-9CEE-2CA9-ED56E9061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51" y="626070"/>
            <a:ext cx="1428949" cy="142894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0BD9294-E487-F09F-9594-5E108A48C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29099"/>
            <a:ext cx="2540000" cy="229949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85AADCB-CBB5-0168-B815-A9296FB6B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4229098"/>
            <a:ext cx="2641600" cy="229949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B33C454-2FE0-E8A0-8EFE-838AE1571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0" y="4229097"/>
            <a:ext cx="2540000" cy="22994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D9D150A2-F1B2-B65F-0AA5-3B10A2B16BCB}"/>
              </a:ext>
            </a:extLst>
          </p:cNvPr>
          <p:cNvSpPr txBox="1"/>
          <p:nvPr/>
        </p:nvSpPr>
        <p:spPr>
          <a:xfrm>
            <a:off x="0" y="614312"/>
            <a:ext cx="8717280" cy="842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07000"/>
              </a:lnSpc>
              <a:spcAft>
                <a:spcPts val="800"/>
              </a:spcAft>
            </a:pPr>
            <a:r>
              <a:rPr lang="hu-HU" sz="48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Projektszervezési eszközök</a:t>
            </a:r>
            <a:r>
              <a:rPr lang="hu-HU" sz="48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4800" b="1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F037293-A541-3DD6-188C-90F380DA7FA4}"/>
              </a:ext>
            </a:extLst>
          </p:cNvPr>
          <p:cNvSpPr txBox="1"/>
          <p:nvPr/>
        </p:nvSpPr>
        <p:spPr>
          <a:xfrm>
            <a:off x="1016000" y="2111038"/>
            <a:ext cx="7569200" cy="43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WordPress sablon: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Astra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OceanWP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– forráskód és verziókezelés. </a:t>
            </a:r>
            <a:endParaRPr lang="hu-HU" sz="2400" kern="0" dirty="0">
              <a:solidFill>
                <a:srgbClr val="FF682A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Google Drive – dokumentumok és prezentáció megosztása</a:t>
            </a: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Canva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 edzőkártyák szerkesztése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 err="1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ChatGpt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 tréner fotók, logók generálása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 panose="02110004020202020204"/>
                <a:cs typeface="Times New Roman" panose="02020603050405020304" pitchFamily="18" charset="0"/>
              </a:rPr>
              <a:t>QR kód készítő oldal: https://createqrfree.com</a:t>
            </a:r>
            <a:endParaRPr lang="hu-HU" sz="2400" kern="0" dirty="0">
              <a:solidFill>
                <a:srgbClr val="FF682A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hu-HU" sz="2400" kern="0" dirty="0">
              <a:solidFill>
                <a:srgbClr val="FF682A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hu-HU" sz="24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FB7CEFD-A591-9956-A470-6C785B0B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457107"/>
            <a:ext cx="1238449" cy="12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Tervezési módszerek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847" y="1600200"/>
            <a:ext cx="6432352" cy="4525963"/>
          </a:xfrm>
        </p:spPr>
        <p:txBody>
          <a:bodyPr>
            <a:normAutofit/>
          </a:bodyPr>
          <a:lstStyle/>
          <a:p>
            <a:pPr marL="457200" algn="just">
              <a:lnSpc>
                <a:spcPct val="107000"/>
              </a:lnSpc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Felhasználóbarát, letisztult  felépítés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Reszponzív dizájn: mobil, tablet, asztali pc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• Egyszerű navigáció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CE7E1B-25DE-163A-8139-838AB921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" y="171250"/>
            <a:ext cx="1428950" cy="14289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80ECC0E-665D-56B4-5EA8-85CA354C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37" y="3429000"/>
            <a:ext cx="2458916" cy="29972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8A14452-ADD7-258F-C669-14D330791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49" y="3429000"/>
            <a:ext cx="2458916" cy="2997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Oldalstruktúra</a:t>
            </a:r>
            <a:r>
              <a:rPr lang="hu-HU" sz="40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001"/>
            <a:ext cx="2314475" cy="4830762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07000"/>
              </a:lnSpc>
              <a:buNone/>
            </a:pPr>
            <a:r>
              <a:rPr lang="hu-HU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Menü: </a:t>
            </a:r>
            <a:endParaRPr lang="hu-HU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Főoldal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Rólunk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Edzések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Edzőink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Galéria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Jelentkezés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Kapcsolat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Vélemények</a:t>
            </a:r>
            <a:endParaRPr sz="2400" dirty="0">
              <a:solidFill>
                <a:srgbClr val="FF682A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7B12766-7396-5581-8B3D-494B82CF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217288"/>
            <a:ext cx="1428950" cy="14289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1B9FDCA-A4EF-C79D-D291-A7434574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675" y="1524000"/>
            <a:ext cx="5915125" cy="48307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300" b="1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Fő funkciók</a:t>
            </a:r>
            <a:br>
              <a:rPr lang="hu-HU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820"/>
            <a:ext cx="8229600" cy="4525963"/>
          </a:xfrm>
        </p:spPr>
        <p:txBody>
          <a:bodyPr/>
          <a:lstStyle/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Klub bemutatása, edzők és edzések ismertetése.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Jelentkezési űrlap edzésfoglalásra</a:t>
            </a:r>
            <a:r>
              <a:rPr lang="hu-HU" sz="2400" kern="0" dirty="0">
                <a:solidFill>
                  <a:srgbClr val="FF682A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Vélemények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Galéria képekkel és videókkal.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hu-HU" sz="2400" kern="0" dirty="0" err="1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térkép beágyazása. </a:t>
            </a:r>
            <a:endParaRPr lang="hu-HU" sz="2400" kern="100" dirty="0">
              <a:solidFill>
                <a:srgbClr val="FF682A"/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2400" kern="0" dirty="0">
                <a:solidFill>
                  <a:srgbClr val="FF682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Közösségi média ikonok</a:t>
            </a:r>
            <a:r>
              <a:rPr lang="hu-HU" sz="2400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hu-HU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8E92DC-4A51-3FBF-9CD0-0C4E9A90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9" y="171250"/>
            <a:ext cx="1428950" cy="14289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82860AB-76ED-ED5C-79DD-0381DD8F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24" y="3971981"/>
            <a:ext cx="2707876" cy="82861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2FA63C42-E073-B862-14FB-FB76EB21F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1" y="1974638"/>
            <a:ext cx="2707876" cy="90872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A7BD596-0264-99DF-8165-1FF93CEA5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0" y="4800599"/>
            <a:ext cx="2707876" cy="163830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EE01074-75A0-D8E5-8D77-0A1747D96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4470401"/>
            <a:ext cx="1447598" cy="196849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09871F3-D603-A52F-00D3-2C37BE6CF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70401"/>
            <a:ext cx="1653872" cy="196849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D99BC2D-982A-C619-1A75-89191E95C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1" y="2883358"/>
            <a:ext cx="2705100" cy="10886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9A26EAF-C4D3-1C20-6404-A7DDD2900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4726" y="4471589"/>
            <a:ext cx="1796848" cy="93900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184CCA7-6E7F-66E5-4552-B578EC8057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1824" y="5454650"/>
            <a:ext cx="1809750" cy="98625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527</Words>
  <Application>Microsoft Office PowerPoint</Application>
  <PresentationFormat>Diavetítés a képernyőre (4:3 oldalarány)</PresentationFormat>
  <Paragraphs>78</Paragraphs>
  <Slides>14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Monotype Corsiva</vt:lpstr>
      <vt:lpstr>Symbol</vt:lpstr>
      <vt:lpstr>Wingdings</vt:lpstr>
      <vt:lpstr>Office Theme</vt:lpstr>
      <vt:lpstr>Badmom’s StarFit Club</vt:lpstr>
      <vt:lpstr>A projekt célja  </vt:lpstr>
      <vt:lpstr>Célközönség </vt:lpstr>
      <vt:lpstr>Csapatmunka és szerepek  </vt:lpstr>
      <vt:lpstr> A CMS választása  </vt:lpstr>
      <vt:lpstr>PowerPoint-bemutató</vt:lpstr>
      <vt:lpstr>Tervezési módszerek  </vt:lpstr>
      <vt:lpstr> Oldalstruktúra  </vt:lpstr>
      <vt:lpstr> Fő funkciók </vt:lpstr>
      <vt:lpstr>Edzéstípusok  </vt:lpstr>
      <vt:lpstr>PowerPoint-bemutató</vt:lpstr>
      <vt:lpstr>Összegzés</vt:lpstr>
      <vt:lpstr>PowerPoint-bemutató</vt:lpstr>
      <vt:lpstr>PowerPoint-bemutató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</dc:creator>
  <cp:keywords/>
  <dc:description>generated using python-pptx</dc:description>
  <cp:lastModifiedBy>M</cp:lastModifiedBy>
  <cp:revision>174</cp:revision>
  <dcterms:created xsi:type="dcterms:W3CDTF">2013-01-27T09:14:16Z</dcterms:created>
  <dcterms:modified xsi:type="dcterms:W3CDTF">2025-10-02T09:47:02Z</dcterms:modified>
  <cp:category/>
</cp:coreProperties>
</file>